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75" r:id="rId8"/>
    <p:sldId id="270" r:id="rId9"/>
    <p:sldId id="273" r:id="rId10"/>
    <p:sldId id="274" r:id="rId11"/>
    <p:sldId id="282" r:id="rId12"/>
    <p:sldId id="284" r:id="rId13"/>
    <p:sldId id="276" r:id="rId14"/>
    <p:sldId id="277" r:id="rId15"/>
    <p:sldId id="278" r:id="rId16"/>
    <p:sldId id="281" r:id="rId17"/>
    <p:sldId id="283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925"/>
  </p:normalViewPr>
  <p:slideViewPr>
    <p:cSldViewPr snapToGrid="0" snapToObjects="1">
      <p:cViewPr varScale="1">
        <p:scale>
          <a:sx n="86" d="100"/>
          <a:sy n="86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다음 프로젝트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dirty="0" err="1">
                <a:solidFill>
                  <a:schemeClr val="bg1"/>
                </a:solidFill>
              </a:rPr>
              <a:t>벌룬라이더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2019.05.06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월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966019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기구 </a:t>
                      </a:r>
                      <a:r>
                        <a:rPr lang="ko-KR" altLang="en-US" dirty="0" err="1"/>
                        <a:t>콜라이더가</a:t>
                      </a:r>
                      <a:r>
                        <a:rPr lang="ko-KR" altLang="en-US" dirty="0"/>
                        <a:t> 위험요소에 닿으면 감소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캐주얼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추가 소요시간  </a:t>
            </a:r>
            <a:r>
              <a:rPr lang="en-US" altLang="ko-KR" b="1" dirty="0"/>
              <a:t>1</a:t>
            </a:r>
            <a:r>
              <a:rPr lang="ko-KR" altLang="en-US" b="1" dirty="0"/>
              <a:t> 개월 </a:t>
            </a:r>
            <a:r>
              <a:rPr lang="en-US" altLang="ko-KR" b="1" dirty="0"/>
              <a:t>(~</a:t>
            </a:r>
            <a:r>
              <a:rPr lang="ko-KR" altLang="en-US" b="1" dirty="0"/>
              <a:t> </a:t>
            </a:r>
            <a:r>
              <a:rPr lang="en-US" altLang="ko-KR" b="1" dirty="0"/>
              <a:t>6</a:t>
            </a:r>
            <a:r>
              <a:rPr lang="ko-KR" altLang="en-US" b="1" dirty="0"/>
              <a:t>월 </a:t>
            </a:r>
            <a:r>
              <a:rPr lang="en-US" altLang="ko-KR" b="1" dirty="0"/>
              <a:t>30</a:t>
            </a:r>
            <a:r>
              <a:rPr lang="ko-KR" altLang="en-US" b="1" dirty="0"/>
              <a:t>일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j-ea"/>
              </a:rPr>
              <a:t>2019</a:t>
            </a:r>
            <a:r>
              <a:rPr lang="ko-KR" altLang="en-US" sz="2800" b="1" dirty="0">
                <a:latin typeface="+mj-ea"/>
              </a:rPr>
              <a:t>년 </a:t>
            </a:r>
            <a:r>
              <a:rPr lang="en-US" altLang="ko-KR" sz="2800" b="1" dirty="0">
                <a:latin typeface="+mj-ea"/>
              </a:rPr>
              <a:t>5</a:t>
            </a:r>
            <a:r>
              <a:rPr lang="ko-KR" altLang="en-US" sz="2800" b="1" dirty="0">
                <a:latin typeface="+mj-ea"/>
              </a:rPr>
              <a:t>월 </a:t>
            </a:r>
            <a:r>
              <a:rPr lang="en-US" altLang="ko-KR" sz="2800" b="1" dirty="0">
                <a:latin typeface="+mj-ea"/>
              </a:rPr>
              <a:t>6</a:t>
            </a:r>
            <a:r>
              <a:rPr lang="ko-KR" altLang="en-US" sz="2800" b="1" dirty="0">
                <a:latin typeface="+mj-ea"/>
              </a:rPr>
              <a:t>일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월</a:t>
            </a:r>
            <a:r>
              <a:rPr lang="en-US" altLang="ko-KR" sz="2800" b="1" dirty="0">
                <a:latin typeface="+mj-ea"/>
              </a:rPr>
              <a:t>)</a:t>
            </a:r>
            <a:r>
              <a:rPr lang="ko-KR" altLang="en-US" sz="2800" b="1" dirty="0">
                <a:latin typeface="+mj-ea"/>
              </a:rPr>
              <a:t> 구현 요청 명세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35052" y="3772781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j-ea"/>
              </a:rPr>
              <a:t>2019</a:t>
            </a:r>
            <a:r>
              <a:rPr lang="ko-KR" altLang="en-US" sz="2800" b="1" dirty="0">
                <a:latin typeface="+mj-ea"/>
              </a:rPr>
              <a:t>년 </a:t>
            </a:r>
            <a:r>
              <a:rPr lang="en-US" altLang="ko-KR" sz="2800" b="1" dirty="0">
                <a:latin typeface="+mj-ea"/>
              </a:rPr>
              <a:t>5</a:t>
            </a:r>
            <a:r>
              <a:rPr lang="ko-KR" altLang="en-US" sz="2800" b="1" dirty="0">
                <a:latin typeface="+mj-ea"/>
              </a:rPr>
              <a:t>월 </a:t>
            </a:r>
            <a:r>
              <a:rPr lang="en-US" altLang="ko-KR" sz="2800" b="1" dirty="0">
                <a:latin typeface="+mj-ea"/>
              </a:rPr>
              <a:t>6</a:t>
            </a:r>
            <a:r>
              <a:rPr lang="ko-KR" altLang="en-US" sz="2800" b="1" dirty="0">
                <a:latin typeface="+mj-ea"/>
              </a:rPr>
              <a:t>일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월</a:t>
            </a:r>
            <a:r>
              <a:rPr lang="en-US" altLang="ko-KR" sz="2800" b="1" dirty="0">
                <a:latin typeface="+mj-ea"/>
              </a:rPr>
              <a:t>)</a:t>
            </a:r>
            <a:r>
              <a:rPr lang="ko-KR" altLang="en-US" sz="2800" b="1" dirty="0">
                <a:latin typeface="+mj-ea"/>
              </a:rPr>
              <a:t> 구현 요청 명세</a:t>
            </a:r>
            <a:endParaRPr lang="en-US" sz="28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505848" y="3772780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67037" y="3726405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98610" y="3828074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61014" y="3756437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62966" y="3806429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" altLang="en-US" dirty="0"/>
              <a:t>화성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</a:t>
            </a:r>
            <a:r>
              <a:rPr lang="ko-KR" altLang="en-US" dirty="0" err="1"/>
              <a:t>풍선위에</a:t>
            </a:r>
            <a:r>
              <a:rPr lang="ko-KR" altLang="en-US" dirty="0"/>
              <a:t>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" dirty="0"/>
          </a:p>
          <a:p>
            <a:br>
              <a:rPr lang="ko" altLang="en-US" dirty="0"/>
            </a:br>
            <a:r>
              <a:rPr lang="en-US" altLang="ko" b="1" strike="sngStrike" dirty="0"/>
              <a:t>(</a:t>
            </a:r>
            <a:r>
              <a:rPr lang="en-US" altLang="ko-KR" b="1" strike="sngStrike" dirty="0"/>
              <a:t>3</a:t>
            </a:r>
            <a:r>
              <a:rPr lang="en-US" altLang="ko" b="1" strike="sngStrike" dirty="0"/>
              <a:t>) </a:t>
            </a:r>
            <a:r>
              <a:rPr lang="ko" altLang="en-US" b="1" strike="sngStrike" dirty="0"/>
              <a:t>기류</a:t>
            </a:r>
            <a:r>
              <a:rPr lang="ko-KR" altLang="en-US" b="1" strike="sngStrike" dirty="0"/>
              <a:t> 구현 </a:t>
            </a:r>
            <a:r>
              <a:rPr lang="en-US" altLang="ko-KR" b="1" strike="sngStrike" dirty="0"/>
              <a:t>(</a:t>
            </a:r>
            <a:r>
              <a:rPr lang="ko-KR" altLang="en-US" b="1" strike="sngStrike" dirty="0"/>
              <a:t>나중에 하자</a:t>
            </a:r>
            <a:r>
              <a:rPr lang="en-US" altLang="ko-KR" b="1" strike="sngStrike" dirty="0"/>
              <a:t>)</a:t>
            </a:r>
            <a:endParaRPr lang="en-US" altLang="ko" b="1" strike="sngStrike" dirty="0"/>
          </a:p>
          <a:p>
            <a:r>
              <a:rPr lang="ko-KR" altLang="en-US" strike="sngStrike" dirty="0"/>
              <a:t>방향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상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하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 좌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우</a:t>
            </a:r>
            <a:r>
              <a:rPr lang="en-US" altLang="ko-KR" strike="sngStrike" dirty="0"/>
              <a:t>,</a:t>
            </a:r>
            <a:r>
              <a:rPr lang="ko" altLang="en-US" strike="sngStrike" dirty="0"/>
              <a:t>난</a:t>
            </a:r>
            <a:r>
              <a:rPr lang="en-US" altLang="ko" strike="sngStrike" dirty="0"/>
              <a:t>(</a:t>
            </a:r>
            <a:r>
              <a:rPr lang="ko-KR" altLang="en-US" strike="sngStrike" dirty="0"/>
              <a:t>소용돌이</a:t>
            </a:r>
            <a:r>
              <a:rPr lang="en-US" altLang="ko-KR" strike="sngStrike" dirty="0"/>
              <a:t>),</a:t>
            </a:r>
            <a:r>
              <a:rPr lang="en-US" altLang="ko" strike="sngStrike" dirty="0"/>
              <a:t> </a:t>
            </a:r>
            <a:r>
              <a:rPr lang="ko" altLang="en-US" strike="sngStrike" dirty="0"/>
              <a:t>좌우</a:t>
            </a:r>
            <a:r>
              <a:rPr lang="en-US" altLang="ko" strike="sngStrike" dirty="0"/>
              <a:t>,</a:t>
            </a:r>
            <a:r>
              <a:rPr lang="ko-KR" altLang="en-US" strike="sngStrike" dirty="0"/>
              <a:t>상하</a:t>
            </a:r>
            <a:r>
              <a:rPr lang="ko" altLang="en-US" strike="sngStrike" dirty="0"/>
              <a:t> 기류</a:t>
            </a:r>
            <a:endParaRPr lang="en-US" altLang="ko" strike="sngStrike" dirty="0"/>
          </a:p>
          <a:p>
            <a:r>
              <a:rPr lang="ko" altLang="en-US" strike="sngStrike" dirty="0"/>
              <a:t>크기</a:t>
            </a:r>
            <a:r>
              <a:rPr lang="en-US" altLang="ko" strike="sngStrike" dirty="0"/>
              <a:t>: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1~10</a:t>
            </a:r>
            <a:endParaRPr lang="ko" altLang="en-US" strike="sngStrike" dirty="0"/>
          </a:p>
          <a:p>
            <a:r>
              <a:rPr lang="ko" altLang="en-US" strike="sngStrike" dirty="0"/>
              <a:t>세기</a:t>
            </a:r>
            <a:r>
              <a:rPr lang="en-US" altLang="ko" strike="sngStrike" dirty="0"/>
              <a:t>: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1~10</a:t>
            </a:r>
            <a:br>
              <a:rPr lang="ko" altLang="en-US" dirty="0"/>
            </a:br>
            <a:endParaRPr lang="en-US" altLang="ko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05" y="4583693"/>
            <a:ext cx="3824599" cy="2087138"/>
          </a:xfrm>
          <a:prstGeom prst="rect">
            <a:avLst/>
          </a:prstGeom>
        </p:spPr>
      </p:pic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1587920" y="3660871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964640" y="3395455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216315" y="3109067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2492272" y="3795237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4304563" y="3888815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4863205" y="3786969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1" y="32897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피버</a:t>
            </a:r>
            <a:r>
              <a:rPr lang="en-US" altLang="ko-KR" dirty="0"/>
              <a:t>/</a:t>
            </a:r>
            <a:r>
              <a:rPr lang="ko-KR" altLang="en-US" dirty="0"/>
              <a:t>죽음 및 그 외 요소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11635" y="1541489"/>
            <a:ext cx="70444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블러를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br>
              <a:rPr lang="ko" altLang="en-US" b="1" dirty="0"/>
            </a:br>
            <a:br>
              <a:rPr lang="ko" altLang="en-US" dirty="0"/>
            </a:b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E0929-60AF-EB41-9334-4E417697D2D6}"/>
              </a:ext>
            </a:extLst>
          </p:cNvPr>
          <p:cNvSpPr/>
          <p:nvPr/>
        </p:nvSpPr>
        <p:spPr>
          <a:xfrm>
            <a:off x="612567" y="3910403"/>
            <a:ext cx="502413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아이디어 </a:t>
            </a:r>
            <a:endParaRPr lang="en-US" altLang="ko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/>
              <a:t>(1) </a:t>
            </a:r>
            <a:r>
              <a:rPr lang="ko" altLang="en-US" b="1" dirty="0"/>
              <a:t>갈아타는 요소</a:t>
            </a:r>
            <a:r>
              <a:rPr lang="ko" altLang="en-US" dirty="0"/>
              <a:t> </a:t>
            </a:r>
            <a:br>
              <a:rPr lang="ko" altLang="en-US" dirty="0"/>
            </a:br>
            <a:r>
              <a:rPr lang="ko" altLang="en-US" dirty="0"/>
              <a:t>풍선을 버리고 다른 풍선으로 옮겨탄다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(2)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 여러번 팅겨서 부술 수 있는 블럭</a:t>
            </a:r>
            <a:br>
              <a:rPr lang="ko" altLang="en-US" b="1" dirty="0"/>
            </a:br>
            <a:r>
              <a:rPr lang="ko" altLang="en-US" dirty="0"/>
              <a:t>마리오 블럭처럼 여러번 팅겨서 부수는 블럭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파이클 메이스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뚝배기 장착이 가능 하다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830" y="719257"/>
            <a:ext cx="4339650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컨셉</a:t>
            </a:r>
            <a:r>
              <a:rPr lang="en-US" altLang="ko-KR" sz="2400" dirty="0">
                <a:latin typeface="+mn-ea"/>
              </a:rPr>
              <a:t>: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en-US" altLang="ko-KR" sz="2400" dirty="0">
                <a:latin typeface="+mn-ea"/>
              </a:rPr>
              <a:t>HP1 </a:t>
            </a:r>
            <a:r>
              <a:rPr lang="ko-KR" altLang="en-US" sz="2400" dirty="0" err="1">
                <a:latin typeface="+mn-ea"/>
              </a:rPr>
              <a:t>데미지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580398" y="1957551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10786802" y="42672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8447314" y="43434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10733661" y="121976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514532" y="332610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427520" y="474897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754790" y="1703967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15EA5-4AFA-C444-BCCA-D3770F2E159C}"/>
              </a:ext>
            </a:extLst>
          </p:cNvPr>
          <p:cNvSpPr/>
          <p:nvPr/>
        </p:nvSpPr>
        <p:spPr>
          <a:xfrm>
            <a:off x="4353798" y="2647001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017864-2F8C-EE4A-B8C5-0FF4E4ACC641}"/>
              </a:ext>
            </a:extLst>
          </p:cNvPr>
          <p:cNvSpPr/>
          <p:nvPr/>
        </p:nvSpPr>
        <p:spPr>
          <a:xfrm>
            <a:off x="6559300" y="265056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18DF61-D3E4-9547-9CB8-606442A868EB}"/>
              </a:ext>
            </a:extLst>
          </p:cNvPr>
          <p:cNvSpPr/>
          <p:nvPr/>
        </p:nvSpPr>
        <p:spPr>
          <a:xfrm>
            <a:off x="4336888" y="436816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02E47-2CE3-2244-AC81-0D49BD56D307}"/>
              </a:ext>
            </a:extLst>
          </p:cNvPr>
          <p:cNvSpPr/>
          <p:nvPr/>
        </p:nvSpPr>
        <p:spPr>
          <a:xfrm>
            <a:off x="5484814" y="1279041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489925" y="379301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9984027" y="547334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97" y="-445117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9782181" y="2112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DC6D57-C95D-EC41-8173-DD81847A829A}"/>
              </a:ext>
            </a:extLst>
          </p:cNvPr>
          <p:cNvSpPr/>
          <p:nvPr/>
        </p:nvSpPr>
        <p:spPr>
          <a:xfrm>
            <a:off x="9897133" y="60888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pPr marL="0" indent="0">
              <a:buNone/>
            </a:pPr>
            <a:r>
              <a:rPr lang="ko-KR" altLang="en-US" dirty="0"/>
              <a:t>추진력을 얻기 위한 연료 배치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530</Words>
  <Application>Microsoft Macintosh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맑은 고딕</vt:lpstr>
      <vt:lpstr>Roboto</vt:lpstr>
      <vt:lpstr>Arial</vt:lpstr>
      <vt:lpstr>Calibri</vt:lpstr>
      <vt:lpstr>Calibri Light</vt:lpstr>
      <vt:lpstr>Office Theme</vt:lpstr>
      <vt:lpstr>다음 프로젝트 Project Two : 벌룬라이더</vt:lpstr>
      <vt:lpstr>하이퍼 캐주얼</vt:lpstr>
      <vt:lpstr>목표 </vt:lpstr>
      <vt:lpstr>개발 요건 및 예상 일정</vt:lpstr>
      <vt:lpstr>2019년 5월 6일(월) 구현 요청 명세</vt:lpstr>
      <vt:lpstr>2019년 5월 6일(월) 구현 요청 명세</vt:lpstr>
      <vt:lpstr>피버/죽음 및 그 외 요소 </vt:lpstr>
      <vt:lpstr>스테이지1</vt:lpstr>
      <vt:lpstr>스테이지2</vt:lpstr>
      <vt:lpstr>플레이어 캐릭터 임시 값 중요: 열기구와 비슷하지만 열기구가 아니다.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30</cp:revision>
  <dcterms:created xsi:type="dcterms:W3CDTF">2019-04-27T09:02:03Z</dcterms:created>
  <dcterms:modified xsi:type="dcterms:W3CDTF">2019-05-06T10:37:58Z</dcterms:modified>
</cp:coreProperties>
</file>